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577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019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771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287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60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559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48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906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50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270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745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392A8-F122-4166-B5A3-973EB5D2DB66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C7AAA-D56E-4021-81AA-06A91DADD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327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nburyceprimary.co.u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Tenbury CE Primary Academy</a:t>
            </a:r>
            <a:br>
              <a:rPr lang="en-GB" b="1" dirty="0" smtClean="0"/>
            </a:br>
            <a:r>
              <a:rPr lang="en-GB" b="1" dirty="0" smtClean="0"/>
              <a:t>Worship </a:t>
            </a:r>
            <a:r>
              <a:rPr lang="en-GB" b="1" dirty="0" smtClean="0"/>
              <a:t>Crew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740" y="3602038"/>
            <a:ext cx="2054214" cy="192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10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59" y="1463039"/>
            <a:ext cx="3304303" cy="330430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845" y="3204010"/>
            <a:ext cx="2920326" cy="24814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252" y="817581"/>
            <a:ext cx="3770889" cy="250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7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8489"/>
            <a:ext cx="10515600" cy="5488474"/>
          </a:xfrm>
        </p:spPr>
        <p:txBody>
          <a:bodyPr/>
          <a:lstStyle/>
          <a:p>
            <a:pPr lvl="0"/>
            <a:r>
              <a:rPr lang="en-US" dirty="0"/>
              <a:t>Select hymns appropriate for Open The Book worship each week</a:t>
            </a:r>
            <a:endParaRPr lang="en-GB" dirty="0"/>
          </a:p>
          <a:p>
            <a:pPr lvl="0"/>
            <a:r>
              <a:rPr lang="en-US" dirty="0"/>
              <a:t>Select prayers that they would like to be included in weekly worship</a:t>
            </a:r>
            <a:endParaRPr lang="en-GB" dirty="0"/>
          </a:p>
          <a:p>
            <a:pPr lvl="0"/>
            <a:r>
              <a:rPr lang="en-US" dirty="0"/>
              <a:t>Begin to collate a school prayer book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056" y="2886894"/>
            <a:ext cx="4109060" cy="23105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338" y="2764237"/>
            <a:ext cx="3450635" cy="27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77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34755" y="2319409"/>
            <a:ext cx="2438611" cy="243861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200" y="2319409"/>
            <a:ext cx="807899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Plan and lead one act of </a:t>
            </a:r>
            <a:r>
              <a:rPr lang="en-GB" sz="2800" dirty="0" smtClean="0"/>
              <a:t>whole school worship </a:t>
            </a:r>
            <a:r>
              <a:rPr lang="en-GB" sz="2800" dirty="0" smtClean="0"/>
              <a:t>in the 2nd half </a:t>
            </a:r>
            <a:r>
              <a:rPr lang="en-GB" sz="2800" dirty="0" smtClean="0"/>
              <a:t>term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Lead your class worship sometimes and encourage others in your class to do so!</a:t>
            </a:r>
            <a:endParaRPr lang="en-GB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Take a role in the organisation of the reflection activities and </a:t>
            </a:r>
            <a:r>
              <a:rPr lang="en-GB" sz="2800" smtClean="0"/>
              <a:t>collect </a:t>
            </a:r>
            <a:r>
              <a:rPr lang="en-GB" sz="2800" smtClean="0"/>
              <a:t>children’s ideas</a:t>
            </a:r>
            <a:r>
              <a:rPr lang="en-GB" sz="2800" smtClean="0"/>
              <a:t> </a:t>
            </a:r>
            <a:r>
              <a:rPr lang="en-GB" sz="2800" dirty="0" smtClean="0"/>
              <a:t>to go on the hall display and in the main Reflection Area.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</a:t>
            </a:r>
            <a:r>
              <a:rPr lang="en-GB" sz="2800" dirty="0" smtClean="0"/>
              <a:t>reate </a:t>
            </a:r>
            <a:r>
              <a:rPr lang="en-GB" sz="2800" dirty="0" smtClean="0"/>
              <a:t>a ‘Wonderful Worship’ book to go on display in the Reception Area, collating pictures/orders of service </a:t>
            </a:r>
            <a:r>
              <a:rPr lang="en-GB" sz="2800" dirty="0" err="1" smtClean="0"/>
              <a:t>etc</a:t>
            </a:r>
            <a:r>
              <a:rPr lang="en-GB" sz="2800" dirty="0" smtClean="0"/>
              <a:t> to show worship in school/church.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3284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Open to all children from Y3 – Y6</a:t>
            </a:r>
          </a:p>
          <a:p>
            <a:r>
              <a:rPr lang="en-GB" dirty="0" smtClean="0"/>
              <a:t>We will meet on a Wednesday lunchtime at 12pm.</a:t>
            </a:r>
          </a:p>
          <a:p>
            <a:r>
              <a:rPr lang="en-GB" dirty="0" smtClean="0"/>
              <a:t>We have our own page on the school website</a:t>
            </a:r>
          </a:p>
          <a:p>
            <a:endParaRPr lang="en-GB" dirty="0"/>
          </a:p>
          <a:p>
            <a:r>
              <a:rPr lang="en-GB" smtClean="0">
                <a:hlinkClick r:id="rId2"/>
              </a:rPr>
              <a:t>https://www.tenburyceprimary.co.uk/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46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 you have what it takes?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424" y="2401962"/>
            <a:ext cx="6259509" cy="416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2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157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Tenbury CE Primary Academy Worship Crew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Tenbury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Tenbury CE Primary Academy Worship Committee</dc:title>
  <dc:creator>Headteacher</dc:creator>
  <cp:lastModifiedBy>Kerri Phelps</cp:lastModifiedBy>
  <cp:revision>4</cp:revision>
  <dcterms:created xsi:type="dcterms:W3CDTF">2019-09-04T16:21:52Z</dcterms:created>
  <dcterms:modified xsi:type="dcterms:W3CDTF">2022-01-18T15:21:07Z</dcterms:modified>
</cp:coreProperties>
</file>