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0033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65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4/20/2026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432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4/20/2026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348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4/20/2026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4/20/2026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250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4/20/2026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52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4/20/2026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33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4/20/2026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897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4/20/2026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71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4/20/2026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29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4/20/2026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27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4/20/2026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18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10" r:id="rId8"/>
    <p:sldLayoutId id="2147483707" r:id="rId9"/>
    <p:sldLayoutId id="2147483708" r:id="rId10"/>
    <p:sldLayoutId id="214748370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juliear_9@hot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9F2144-48B7-4730-955E-365ECED3A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65FF50-D2F9-4A4F-86ED-F101E172B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5B4B57-76B0-F197-5FDF-0DE87A4A7E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213719"/>
            <a:ext cx="5350932" cy="1823562"/>
          </a:xfrm>
        </p:spPr>
        <p:txBody>
          <a:bodyPr anchor="b">
            <a:normAutofit/>
          </a:bodyPr>
          <a:lstStyle/>
          <a:p>
            <a:pPr algn="l"/>
            <a:r>
              <a:rPr lang="en-GB" sz="2000" dirty="0">
                <a:solidFill>
                  <a:srgbClr val="7030A0"/>
                </a:solidFill>
              </a:rPr>
              <a:t>EISTEDDFOD – A FESTIVAL  OF MUSIC, DANCE AND SPOKEN WORD </a:t>
            </a:r>
            <a:br>
              <a:rPr lang="en-GB" sz="2000" dirty="0">
                <a:solidFill>
                  <a:srgbClr val="7030A0"/>
                </a:solidFill>
              </a:rPr>
            </a:br>
            <a:br>
              <a:rPr lang="en-GB" sz="2000" dirty="0">
                <a:solidFill>
                  <a:srgbClr val="7030A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At St Michaels Church, Tenbury Wells </a:t>
            </a:r>
            <a:br>
              <a:rPr lang="en-GB" sz="2000" dirty="0">
                <a:solidFill>
                  <a:srgbClr val="0070C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On Saturday May 9</a:t>
            </a:r>
            <a:r>
              <a:rPr lang="en-GB" sz="2000" baseline="30000" dirty="0">
                <a:solidFill>
                  <a:srgbClr val="0070C0"/>
                </a:solidFill>
              </a:rPr>
              <a:t>th</a:t>
            </a:r>
            <a:r>
              <a:rPr lang="en-GB" sz="20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507CEC-4791-287D-1AED-D6A9AFC009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5001" y="2037282"/>
            <a:ext cx="5460999" cy="3656528"/>
          </a:xfrm>
        </p:spPr>
        <p:txBody>
          <a:bodyPr anchor="t">
            <a:normAutofit fontScale="25000" lnSpcReduction="20000"/>
          </a:bodyPr>
          <a:lstStyle/>
          <a:p>
            <a:pPr algn="l"/>
            <a:r>
              <a:rPr lang="en-GB" sz="7200" b="1" dirty="0">
                <a:solidFill>
                  <a:srgbClr val="FF0000"/>
                </a:solidFill>
                <a:latin typeface="Aptos Black" panose="020F0502020204030204" pitchFamily="34" charset="0"/>
              </a:rPr>
              <a:t>Can you sing/ dance/ play a musical instrument?</a:t>
            </a:r>
          </a:p>
          <a:p>
            <a:pPr algn="l"/>
            <a:r>
              <a:rPr lang="en-GB" sz="7200" b="1" dirty="0">
                <a:solidFill>
                  <a:srgbClr val="00B050"/>
                </a:solidFill>
                <a:latin typeface="Aptos Black" panose="020F0502020204030204" pitchFamily="34" charset="0"/>
              </a:rPr>
              <a:t>Do you like to read poems out loud ?</a:t>
            </a:r>
          </a:p>
          <a:p>
            <a:pPr algn="l"/>
            <a:r>
              <a:rPr lang="en-GB" sz="7200" b="1" dirty="0">
                <a:solidFill>
                  <a:srgbClr val="C00000"/>
                </a:solidFill>
                <a:latin typeface="Aptos Black" panose="020F0502020204030204" pitchFamily="34" charset="0"/>
              </a:rPr>
              <a:t>If yes then we want YOU !!!</a:t>
            </a:r>
          </a:p>
          <a:p>
            <a:pPr algn="l"/>
            <a:r>
              <a:rPr lang="en-GB" sz="7200" b="1" dirty="0">
                <a:solidFill>
                  <a:srgbClr val="0033CC"/>
                </a:solidFill>
                <a:latin typeface="Aptos Black" panose="020F0502020204030204" pitchFamily="34" charset="0"/>
              </a:rPr>
              <a:t>Entrants are invited for young people up to 12 years and 12-18 years to showcase their talent </a:t>
            </a:r>
          </a:p>
          <a:p>
            <a:pPr algn="l"/>
            <a:r>
              <a:rPr lang="en-GB" sz="7200" b="1" dirty="0">
                <a:solidFill>
                  <a:srgbClr val="009999"/>
                </a:solidFill>
                <a:latin typeface="Aptos Black" panose="020F0502020204030204" pitchFamily="34" charset="0"/>
              </a:rPr>
              <a:t>This is a competition - there will be afternoon judging and then an evening concert in the church for the winners in each category </a:t>
            </a:r>
          </a:p>
          <a:p>
            <a:pPr algn="l"/>
            <a:r>
              <a:rPr lang="en-GB" sz="5600" b="1" dirty="0">
                <a:solidFill>
                  <a:srgbClr val="C00000"/>
                </a:solidFill>
              </a:rPr>
              <a:t>For more information and to register contact:  Julie or Andrew Cook on 07807 373123  or email </a:t>
            </a:r>
            <a:r>
              <a:rPr lang="en-GB" sz="5600" b="1" dirty="0">
                <a:solidFill>
                  <a:srgbClr val="C00000"/>
                </a:solidFill>
                <a:hlinkClick r:id="rId2"/>
              </a:rPr>
              <a:t>juliear_9@hotmail.com</a:t>
            </a:r>
            <a:endParaRPr lang="en-GB" sz="5600" b="1" dirty="0">
              <a:solidFill>
                <a:srgbClr val="C00000"/>
              </a:solidFill>
            </a:endParaRPr>
          </a:p>
          <a:p>
            <a:pPr algn="l"/>
            <a:r>
              <a:rPr lang="en-GB" sz="5600" b="1" dirty="0">
                <a:solidFill>
                  <a:srgbClr val="C00000"/>
                </a:solidFill>
              </a:rPr>
              <a:t>Competitors MUST register to join in. </a:t>
            </a:r>
            <a:endParaRPr lang="en-GB" sz="22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C4972E-71AD-FEE8-E2FA-72A71F0129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755" r="-2" b="-2"/>
          <a:stretch>
            <a:fillRect/>
          </a:stretch>
        </p:blipFill>
        <p:spPr>
          <a:xfrm>
            <a:off x="7162800" y="10"/>
            <a:ext cx="5029200" cy="569380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D834C7-8223-43DA-AA30-E15A1BC7B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693812"/>
            <a:ext cx="12192000" cy="1164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2DE6C5-8EB8-4E41-B0FF-93563AA4C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1" y="5693811"/>
            <a:ext cx="12191999" cy="1164188"/>
          </a:xfrm>
          <a:prstGeom prst="rect">
            <a:avLst/>
          </a:prstGeom>
          <a:blipFill dpi="0" rotWithShape="1">
            <a:blip r:embed="rId4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DF5A09-96D2-7F0D-EE69-387367321312}"/>
              </a:ext>
            </a:extLst>
          </p:cNvPr>
          <p:cNvSpPr txBox="1"/>
          <p:nvPr/>
        </p:nvSpPr>
        <p:spPr>
          <a:xfrm rot="20843146">
            <a:off x="7403466" y="233786"/>
            <a:ext cx="1490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Sing a song you know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E943BF-6F5A-AF81-05FA-13F98F86C914}"/>
              </a:ext>
            </a:extLst>
          </p:cNvPr>
          <p:cNvSpPr txBox="1"/>
          <p:nvPr/>
        </p:nvSpPr>
        <p:spPr>
          <a:xfrm rot="960905">
            <a:off x="7783278" y="1037254"/>
            <a:ext cx="1588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A dance piece no more than 3 minutes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92F484-8590-B5D6-83A4-E9D61A05FF9E}"/>
              </a:ext>
            </a:extLst>
          </p:cNvPr>
          <p:cNvSpPr txBox="1"/>
          <p:nvPr/>
        </p:nvSpPr>
        <p:spPr>
          <a:xfrm rot="20365395">
            <a:off x="7493773" y="2201266"/>
            <a:ext cx="2927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Amasis MT Pro Medium" panose="02040604050005020304" pitchFamily="18" charset="0"/>
              </a:rPr>
              <a:t>Play piano/ violin / guitar / drums / you own composition or a favourite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08038-C7BB-E5C5-6415-DF5EFBEA23BB}"/>
              </a:ext>
            </a:extLst>
          </p:cNvPr>
          <p:cNvSpPr txBox="1"/>
          <p:nvPr/>
        </p:nvSpPr>
        <p:spPr>
          <a:xfrm rot="1089788">
            <a:off x="9973733" y="4631267"/>
            <a:ext cx="2065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FF"/>
                </a:solidFill>
              </a:rPr>
              <a:t>Write and read aloud a poem </a:t>
            </a:r>
          </a:p>
        </p:txBody>
      </p:sp>
    </p:spTree>
    <p:extLst>
      <p:ext uri="{BB962C8B-B14F-4D97-AF65-F5344CB8AC3E}">
        <p14:creationId xmlns:p14="http://schemas.microsoft.com/office/powerpoint/2010/main" val="293741773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Custom 69">
      <a:dk1>
        <a:sysClr val="windowText" lastClr="000000"/>
      </a:dk1>
      <a:lt1>
        <a:sysClr val="window" lastClr="FFFFFF"/>
      </a:lt1>
      <a:dk2>
        <a:srgbClr val="44131A"/>
      </a:dk2>
      <a:lt2>
        <a:srgbClr val="F2ECEA"/>
      </a:lt2>
      <a:accent1>
        <a:srgbClr val="A62C52"/>
      </a:accent1>
      <a:accent2>
        <a:srgbClr val="A7928D"/>
      </a:accent2>
      <a:accent3>
        <a:srgbClr val="307C71"/>
      </a:accent3>
      <a:accent4>
        <a:srgbClr val="41575D"/>
      </a:accent4>
      <a:accent5>
        <a:srgbClr val="8FA3A3"/>
      </a:accent5>
      <a:accent6>
        <a:srgbClr val="CA8370"/>
      </a:accent6>
      <a:hlink>
        <a:srgbClr val="D13D6E"/>
      </a:hlink>
      <a:folHlink>
        <a:srgbClr val="6C9D92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158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Amasis MT Pro Medium</vt:lpstr>
      <vt:lpstr>Aptos Black</vt:lpstr>
      <vt:lpstr>Arial</vt:lpstr>
      <vt:lpstr>Avenir Next LT Pro</vt:lpstr>
      <vt:lpstr>AvenirNext LT Pro Medium</vt:lpstr>
      <vt:lpstr>BlockprintVTI</vt:lpstr>
      <vt:lpstr>EISTEDDFOD – A FESTIVAL  OF MUSIC, DANCE AND SPOKEN WORD   At St Michaels Church, Tenbury Wells  On Saturday May 9th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Tina Cole</dc:creator>
  <cp:lastModifiedBy>Tina Cole</cp:lastModifiedBy>
  <cp:revision>2</cp:revision>
  <dcterms:created xsi:type="dcterms:W3CDTF">2026-04-18T13:14:01Z</dcterms:created>
  <dcterms:modified xsi:type="dcterms:W3CDTF">2026-04-20T08:51:51Z</dcterms:modified>
</cp:coreProperties>
</file>